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1DCF1-577E-4096-9B62-32927EDC50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Basisstof</a:t>
            </a:r>
            <a:r>
              <a:rPr lang="en-US" dirty="0"/>
              <a:t> 6</a:t>
            </a:r>
            <a:br>
              <a:rPr lang="en-US" dirty="0"/>
            </a:br>
            <a:r>
              <a:rPr lang="en-US" dirty="0" err="1"/>
              <a:t>gewone</a:t>
            </a:r>
            <a:r>
              <a:rPr lang="en-US" dirty="0"/>
              <a:t> </a:t>
            </a:r>
            <a:r>
              <a:rPr lang="en-US" dirty="0" err="1"/>
              <a:t>celdeling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3CC1B1-F828-4055-85F5-FFEBF61FE1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921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A0C3AC-2A72-484B-B07D-F2CC519F1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986477EF-3991-4D07-9F11-9E887C340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0" y="4672012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40F272-F9E3-4754-8331-F926A983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5154307"/>
            <a:ext cx="10571998" cy="970450"/>
          </a:xfrm>
        </p:spPr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vorming</a:t>
            </a:r>
            <a:r>
              <a:rPr lang="en-US" dirty="0"/>
              <a:t> van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cellen</a:t>
            </a:r>
            <a:endParaRPr lang="nl-NL" dirty="0"/>
          </a:p>
        </p:txBody>
      </p:sp>
      <p:pic>
        <p:nvPicPr>
          <p:cNvPr id="4" name="Afbeelding 3" descr="Afbeelding met klok&#10;&#10;Automatisch gegenereerde beschrijving">
            <a:extLst>
              <a:ext uri="{FF2B5EF4-FFF2-40B4-BE49-F238E27FC236}">
                <a16:creationId xmlns:a16="http://schemas.microsoft.com/office/drawing/2014/main" id="{6EB71482-DA8D-491F-8547-07748853B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98" y="2610113"/>
            <a:ext cx="6224087" cy="211619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65D80D-F4C5-4180-A6B1-597F842C4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192" y="810001"/>
            <a:ext cx="6968094" cy="3580281"/>
          </a:xfrm>
          <a:effectLst/>
        </p:spPr>
        <p:txBody>
          <a:bodyPr>
            <a:normAutofit/>
          </a:bodyPr>
          <a:lstStyle/>
          <a:p>
            <a:r>
              <a:rPr lang="en-US" dirty="0" err="1"/>
              <a:t>Stap</a:t>
            </a:r>
            <a:r>
              <a:rPr lang="en-US" dirty="0"/>
              <a:t> 1: de </a:t>
            </a:r>
            <a:r>
              <a:rPr lang="en-US" dirty="0" err="1"/>
              <a:t>celkern</a:t>
            </a:r>
            <a:r>
              <a:rPr lang="en-US" dirty="0"/>
              <a:t> </a:t>
            </a:r>
            <a:r>
              <a:rPr lang="en-US" dirty="0" err="1"/>
              <a:t>deelt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in 2 {</a:t>
            </a:r>
            <a:r>
              <a:rPr lang="en-US" dirty="0" err="1"/>
              <a:t>kerndeling</a:t>
            </a:r>
            <a:r>
              <a:rPr lang="en-US" dirty="0"/>
              <a:t>}</a:t>
            </a:r>
          </a:p>
          <a:p>
            <a:r>
              <a:rPr lang="en-US" dirty="0" err="1"/>
              <a:t>Stap</a:t>
            </a:r>
            <a:r>
              <a:rPr lang="en-US" dirty="0"/>
              <a:t> 2: de </a:t>
            </a:r>
            <a:r>
              <a:rPr lang="en-US" dirty="0" err="1"/>
              <a:t>cytoplasma</a:t>
            </a:r>
            <a:r>
              <a:rPr lang="en-US" dirty="0"/>
              <a:t> </a:t>
            </a:r>
            <a:r>
              <a:rPr lang="en-US" dirty="0" err="1"/>
              <a:t>deelt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in 2 {</a:t>
            </a:r>
            <a:r>
              <a:rPr lang="en-US" dirty="0" err="1"/>
              <a:t>celdeling</a:t>
            </a:r>
            <a:r>
              <a:rPr lang="en-US" dirty="0"/>
              <a:t>}</a:t>
            </a:r>
          </a:p>
          <a:p>
            <a:r>
              <a:rPr lang="en-US" dirty="0"/>
              <a:t>De </a:t>
            </a:r>
            <a:r>
              <a:rPr lang="en-US" dirty="0" err="1"/>
              <a:t>moedercel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nu 2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cellen</a:t>
            </a:r>
            <a:r>
              <a:rPr lang="en-US" dirty="0"/>
              <a:t> </a:t>
            </a:r>
            <a:r>
              <a:rPr lang="en-US" dirty="0" err="1"/>
              <a:t>gemaakt</a:t>
            </a:r>
            <a:r>
              <a:rPr lang="en-US" dirty="0"/>
              <a:t> de </a:t>
            </a:r>
            <a:r>
              <a:rPr lang="en-US" dirty="0" err="1"/>
              <a:t>dochtercellen</a:t>
            </a:r>
            <a:endParaRPr lang="en-US" dirty="0"/>
          </a:p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noem</a:t>
            </a:r>
            <a:r>
              <a:rPr lang="en-US" dirty="0"/>
              <a:t> je </a:t>
            </a:r>
            <a:r>
              <a:rPr lang="en-US" dirty="0" err="1"/>
              <a:t>mitose</a:t>
            </a:r>
            <a:r>
              <a:rPr lang="en-US" dirty="0"/>
              <a:t>/</a:t>
            </a:r>
            <a:r>
              <a:rPr lang="en-US" dirty="0" err="1"/>
              <a:t>gewone</a:t>
            </a:r>
            <a:r>
              <a:rPr lang="en-US" dirty="0"/>
              <a:t> </a:t>
            </a:r>
            <a:r>
              <a:rPr lang="en-US" dirty="0" err="1"/>
              <a:t>celdeling</a:t>
            </a:r>
            <a:endParaRPr lang="en-US" dirty="0"/>
          </a:p>
          <a:p>
            <a:r>
              <a:rPr lang="en-US" dirty="0"/>
              <a:t>Na de </a:t>
            </a:r>
            <a:r>
              <a:rPr lang="en-US" dirty="0" err="1"/>
              <a:t>mitose</a:t>
            </a:r>
            <a:r>
              <a:rPr lang="en-US" dirty="0"/>
              <a:t> </a:t>
            </a:r>
            <a:r>
              <a:rPr lang="en-US" dirty="0" err="1"/>
              <a:t>voegen</a:t>
            </a:r>
            <a:r>
              <a:rPr lang="en-US" dirty="0"/>
              <a:t> de </a:t>
            </a:r>
            <a:r>
              <a:rPr lang="en-US" dirty="0" err="1"/>
              <a:t>dochtercellen</a:t>
            </a:r>
            <a:r>
              <a:rPr lang="en-US" dirty="0"/>
              <a:t> extra </a:t>
            </a:r>
            <a:r>
              <a:rPr lang="en-US" dirty="0" err="1"/>
              <a:t>cytoplasma</a:t>
            </a:r>
            <a:r>
              <a:rPr lang="en-US" dirty="0"/>
              <a:t> toe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noem</a:t>
            </a:r>
            <a:r>
              <a:rPr lang="en-US" dirty="0"/>
              <a:t> je </a:t>
            </a:r>
            <a:r>
              <a:rPr lang="en-US" dirty="0" err="1"/>
              <a:t>plasmagroei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EDA40B90-E281-4108-8CC2-959D5F9507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000" y="5154307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592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C4A4BD-3D1F-4360-B953-BCF8B01D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gewone</a:t>
            </a:r>
            <a:r>
              <a:rPr lang="en-US" dirty="0"/>
              <a:t> </a:t>
            </a:r>
            <a:r>
              <a:rPr lang="en-US" dirty="0" err="1"/>
              <a:t>celdeling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F4B04C-EBC7-45B6-8D06-2C1352C0D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Stap</a:t>
            </a:r>
            <a:r>
              <a:rPr lang="en-US" dirty="0"/>
              <a:t> 1: </a:t>
            </a:r>
            <a:r>
              <a:rPr lang="en-US" dirty="0" err="1"/>
              <a:t>kopieeren</a:t>
            </a:r>
            <a:r>
              <a:rPr lang="en-US" dirty="0"/>
              <a:t> van de chromosome</a:t>
            </a:r>
          </a:p>
          <a:p>
            <a:r>
              <a:rPr lang="en-US" dirty="0" err="1"/>
              <a:t>Stap</a:t>
            </a:r>
            <a:r>
              <a:rPr lang="en-US" dirty="0"/>
              <a:t> 2: </a:t>
            </a:r>
            <a:r>
              <a:rPr lang="en-US" dirty="0" err="1"/>
              <a:t>spiraliseren</a:t>
            </a:r>
            <a:r>
              <a:rPr lang="en-US" dirty="0"/>
              <a:t>. Na het </a:t>
            </a:r>
            <a:r>
              <a:rPr lang="en-US" dirty="0" err="1"/>
              <a:t>kopieeren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de chromosome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dunnen</a:t>
            </a:r>
            <a:r>
              <a:rPr lang="en-US" dirty="0"/>
              <a:t> </a:t>
            </a:r>
            <a:r>
              <a:rPr lang="en-US" dirty="0" err="1"/>
              <a:t>draden</a:t>
            </a:r>
            <a:endParaRPr lang="en-US" dirty="0"/>
          </a:p>
          <a:p>
            <a:r>
              <a:rPr lang="en-US" dirty="0" err="1"/>
              <a:t>Stap</a:t>
            </a:r>
            <a:r>
              <a:rPr lang="en-US" dirty="0"/>
              <a:t> 3 </a:t>
            </a:r>
            <a:r>
              <a:rPr lang="en-US" dirty="0" err="1"/>
              <a:t>en</a:t>
            </a:r>
            <a:r>
              <a:rPr lang="en-US" dirty="0"/>
              <a:t> 4: de chromosome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langs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uitelkaar</a:t>
            </a:r>
            <a:r>
              <a:rPr lang="en-US" dirty="0"/>
              <a:t> </a:t>
            </a:r>
            <a:r>
              <a:rPr lang="en-US" dirty="0" err="1"/>
              <a:t>getrokken</a:t>
            </a:r>
            <a:r>
              <a:rPr lang="en-US" dirty="0"/>
              <a:t>. 1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1 </a:t>
            </a:r>
            <a:r>
              <a:rPr lang="en-US" dirty="0" err="1"/>
              <a:t>ouden</a:t>
            </a:r>
            <a:endParaRPr lang="en-US" dirty="0"/>
          </a:p>
          <a:p>
            <a:r>
              <a:rPr lang="en-US" dirty="0" err="1"/>
              <a:t>Stap</a:t>
            </a:r>
            <a:r>
              <a:rPr lang="en-US" dirty="0"/>
              <a:t> 5: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2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celkernen</a:t>
            </a:r>
            <a:r>
              <a:rPr lang="en-US" dirty="0"/>
              <a:t> </a:t>
            </a:r>
            <a:r>
              <a:rPr lang="en-US" dirty="0" err="1"/>
              <a:t>gevormt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681937C-FA81-4CBB-AE46-13D6CA64D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8510" y="478477"/>
            <a:ext cx="4173488" cy="259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39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C4A4BD-3D1F-4360-B953-BCF8B01D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gewone</a:t>
            </a:r>
            <a:r>
              <a:rPr lang="en-US" dirty="0"/>
              <a:t> </a:t>
            </a:r>
            <a:r>
              <a:rPr lang="en-US" dirty="0" err="1"/>
              <a:t>celdeling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F4B04C-EBC7-45B6-8D06-2C1352C0D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Stap</a:t>
            </a:r>
            <a:r>
              <a:rPr lang="en-US" dirty="0"/>
              <a:t> 1: </a:t>
            </a:r>
            <a:r>
              <a:rPr lang="en-US" dirty="0" err="1"/>
              <a:t>kopieeren</a:t>
            </a:r>
            <a:r>
              <a:rPr lang="en-US" dirty="0"/>
              <a:t> van de chromosome</a:t>
            </a:r>
          </a:p>
          <a:p>
            <a:r>
              <a:rPr lang="en-US" dirty="0" err="1"/>
              <a:t>Stap</a:t>
            </a:r>
            <a:r>
              <a:rPr lang="en-US" dirty="0"/>
              <a:t> 2: </a:t>
            </a:r>
            <a:r>
              <a:rPr lang="en-US" dirty="0" err="1"/>
              <a:t>spiraliseren</a:t>
            </a:r>
            <a:r>
              <a:rPr lang="en-US" dirty="0"/>
              <a:t>. Na het </a:t>
            </a:r>
            <a:r>
              <a:rPr lang="en-US" dirty="0" err="1"/>
              <a:t>kopieeren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de chromosome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dunnen</a:t>
            </a:r>
            <a:r>
              <a:rPr lang="en-US" dirty="0"/>
              <a:t> </a:t>
            </a:r>
            <a:r>
              <a:rPr lang="en-US" dirty="0" err="1"/>
              <a:t>draden</a:t>
            </a:r>
            <a:endParaRPr lang="en-US" dirty="0"/>
          </a:p>
          <a:p>
            <a:r>
              <a:rPr lang="en-US" dirty="0" err="1"/>
              <a:t>Stap</a:t>
            </a:r>
            <a:r>
              <a:rPr lang="en-US" dirty="0"/>
              <a:t> 3 </a:t>
            </a:r>
            <a:r>
              <a:rPr lang="en-US" dirty="0" err="1"/>
              <a:t>en</a:t>
            </a:r>
            <a:r>
              <a:rPr lang="en-US" dirty="0"/>
              <a:t> 4: de chromosome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langs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uitelkaar</a:t>
            </a:r>
            <a:r>
              <a:rPr lang="en-US" dirty="0"/>
              <a:t> </a:t>
            </a:r>
            <a:r>
              <a:rPr lang="en-US" dirty="0" err="1"/>
              <a:t>getrokken</a:t>
            </a:r>
            <a:r>
              <a:rPr lang="en-US" dirty="0"/>
              <a:t>. 1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1 </a:t>
            </a:r>
            <a:r>
              <a:rPr lang="en-US" dirty="0" err="1"/>
              <a:t>ouden</a:t>
            </a:r>
            <a:endParaRPr lang="en-US" dirty="0"/>
          </a:p>
          <a:p>
            <a:r>
              <a:rPr lang="en-US" dirty="0" err="1"/>
              <a:t>Stap</a:t>
            </a:r>
            <a:r>
              <a:rPr lang="en-US" dirty="0"/>
              <a:t> 5: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2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celkernen</a:t>
            </a:r>
            <a:r>
              <a:rPr lang="en-US" dirty="0"/>
              <a:t> </a:t>
            </a:r>
            <a:r>
              <a:rPr lang="en-US" dirty="0" err="1"/>
              <a:t>gevormt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E35BAC-2003-4ED0-8419-30FA10F1C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997" y="484188"/>
            <a:ext cx="3073644" cy="271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C4A4BD-3D1F-4360-B953-BCF8B01D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gewone</a:t>
            </a:r>
            <a:r>
              <a:rPr lang="en-US" dirty="0"/>
              <a:t> </a:t>
            </a:r>
            <a:r>
              <a:rPr lang="en-US" dirty="0" err="1"/>
              <a:t>celdeling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F4B04C-EBC7-45B6-8D06-2C1352C0D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Stap</a:t>
            </a:r>
            <a:r>
              <a:rPr lang="en-US" dirty="0"/>
              <a:t> 1: </a:t>
            </a:r>
            <a:r>
              <a:rPr lang="en-US" dirty="0" err="1"/>
              <a:t>kopieeren</a:t>
            </a:r>
            <a:r>
              <a:rPr lang="en-US" dirty="0"/>
              <a:t> van de chromosome</a:t>
            </a:r>
          </a:p>
          <a:p>
            <a:r>
              <a:rPr lang="en-US" dirty="0" err="1"/>
              <a:t>Stap</a:t>
            </a:r>
            <a:r>
              <a:rPr lang="en-US" dirty="0"/>
              <a:t> 2: </a:t>
            </a:r>
            <a:r>
              <a:rPr lang="en-US" dirty="0" err="1"/>
              <a:t>spiraliseren</a:t>
            </a:r>
            <a:r>
              <a:rPr lang="en-US" dirty="0"/>
              <a:t>. Na het </a:t>
            </a:r>
            <a:r>
              <a:rPr lang="en-US" dirty="0" err="1"/>
              <a:t>kopieeren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de chromosome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dunnen</a:t>
            </a:r>
            <a:r>
              <a:rPr lang="en-US" dirty="0"/>
              <a:t> </a:t>
            </a:r>
            <a:r>
              <a:rPr lang="en-US" dirty="0" err="1"/>
              <a:t>draden</a:t>
            </a:r>
            <a:endParaRPr lang="en-US" dirty="0"/>
          </a:p>
          <a:p>
            <a:r>
              <a:rPr lang="en-US" dirty="0" err="1"/>
              <a:t>Stap</a:t>
            </a:r>
            <a:r>
              <a:rPr lang="en-US" dirty="0"/>
              <a:t> 3 </a:t>
            </a:r>
            <a:r>
              <a:rPr lang="en-US" dirty="0" err="1"/>
              <a:t>en</a:t>
            </a:r>
            <a:r>
              <a:rPr lang="en-US" dirty="0"/>
              <a:t> 4: de chromosome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langs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uitelkaar</a:t>
            </a:r>
            <a:r>
              <a:rPr lang="en-US" dirty="0"/>
              <a:t> </a:t>
            </a:r>
            <a:r>
              <a:rPr lang="en-US" dirty="0" err="1"/>
              <a:t>getrokken</a:t>
            </a:r>
            <a:r>
              <a:rPr lang="en-US" dirty="0"/>
              <a:t>. 1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1 </a:t>
            </a:r>
            <a:r>
              <a:rPr lang="en-US" dirty="0" err="1"/>
              <a:t>ouden</a:t>
            </a:r>
            <a:endParaRPr lang="en-US" dirty="0"/>
          </a:p>
          <a:p>
            <a:r>
              <a:rPr lang="en-US" dirty="0" err="1"/>
              <a:t>Stap</a:t>
            </a:r>
            <a:r>
              <a:rPr lang="en-US" dirty="0"/>
              <a:t> 5: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2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celkernen</a:t>
            </a:r>
            <a:r>
              <a:rPr lang="en-US" dirty="0"/>
              <a:t> </a:t>
            </a:r>
            <a:r>
              <a:rPr lang="en-US" dirty="0" err="1"/>
              <a:t>gevormt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D378EBE-31F6-4D80-A178-2BDFE9029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5054" y="297135"/>
            <a:ext cx="3396944" cy="292608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2A10789-18F2-4B6C-A5B6-70F7C11CC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9262" y="4248322"/>
            <a:ext cx="3214024" cy="260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C4A4BD-3D1F-4360-B953-BCF8B01D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gewone</a:t>
            </a:r>
            <a:r>
              <a:rPr lang="en-US" dirty="0"/>
              <a:t> </a:t>
            </a:r>
            <a:r>
              <a:rPr lang="en-US" dirty="0" err="1"/>
              <a:t>celdeling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F4B04C-EBC7-45B6-8D06-2C1352C0D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Stap</a:t>
            </a:r>
            <a:r>
              <a:rPr lang="en-US" dirty="0"/>
              <a:t> 1: </a:t>
            </a:r>
            <a:r>
              <a:rPr lang="en-US" dirty="0" err="1"/>
              <a:t>kopieeren</a:t>
            </a:r>
            <a:r>
              <a:rPr lang="en-US" dirty="0"/>
              <a:t> van de chromosome</a:t>
            </a:r>
          </a:p>
          <a:p>
            <a:r>
              <a:rPr lang="en-US" dirty="0" err="1"/>
              <a:t>Stap</a:t>
            </a:r>
            <a:r>
              <a:rPr lang="en-US" dirty="0"/>
              <a:t> 2: </a:t>
            </a:r>
            <a:r>
              <a:rPr lang="en-US" dirty="0" err="1"/>
              <a:t>spiraliseren</a:t>
            </a:r>
            <a:r>
              <a:rPr lang="en-US" dirty="0"/>
              <a:t>. Na het </a:t>
            </a:r>
            <a:r>
              <a:rPr lang="en-US" dirty="0" err="1"/>
              <a:t>kopieeren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de chromosome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dunnen</a:t>
            </a:r>
            <a:r>
              <a:rPr lang="en-US" dirty="0"/>
              <a:t> </a:t>
            </a:r>
            <a:r>
              <a:rPr lang="en-US" dirty="0" err="1"/>
              <a:t>draden</a:t>
            </a:r>
            <a:endParaRPr lang="en-US" dirty="0"/>
          </a:p>
          <a:p>
            <a:r>
              <a:rPr lang="en-US" dirty="0" err="1"/>
              <a:t>Stap</a:t>
            </a:r>
            <a:r>
              <a:rPr lang="en-US" dirty="0"/>
              <a:t> 3 </a:t>
            </a:r>
            <a:r>
              <a:rPr lang="en-US" dirty="0" err="1"/>
              <a:t>en</a:t>
            </a:r>
            <a:r>
              <a:rPr lang="en-US" dirty="0"/>
              <a:t> 4: de chromosome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langs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uitelkaar</a:t>
            </a:r>
            <a:r>
              <a:rPr lang="en-US" dirty="0"/>
              <a:t> </a:t>
            </a:r>
            <a:r>
              <a:rPr lang="en-US" dirty="0" err="1"/>
              <a:t>getrokken</a:t>
            </a:r>
            <a:r>
              <a:rPr lang="en-US" dirty="0"/>
              <a:t>. 1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1 </a:t>
            </a:r>
            <a:r>
              <a:rPr lang="en-US" dirty="0" err="1"/>
              <a:t>ouden</a:t>
            </a:r>
            <a:endParaRPr lang="en-US" dirty="0"/>
          </a:p>
          <a:p>
            <a:r>
              <a:rPr lang="en-US" dirty="0" err="1"/>
              <a:t>Stap</a:t>
            </a:r>
            <a:r>
              <a:rPr lang="en-US" dirty="0"/>
              <a:t> 5: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2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celkernen</a:t>
            </a:r>
            <a:r>
              <a:rPr lang="en-US" dirty="0"/>
              <a:t> </a:t>
            </a:r>
            <a:r>
              <a:rPr lang="en-US" dirty="0" err="1"/>
              <a:t>gevormt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525A333-962E-4077-B0B8-4C9BC315D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203" y="320358"/>
            <a:ext cx="4409968" cy="279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441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280</Words>
  <Application>Microsoft Office PowerPoint</Application>
  <PresentationFormat>Breedbeeld</PresentationFormat>
  <Paragraphs>31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Citeerbaar</vt:lpstr>
      <vt:lpstr>Basisstof 6 gewone celdeling</vt:lpstr>
      <vt:lpstr>De vorming van nieuwe cellen</vt:lpstr>
      <vt:lpstr>De gewone celdeling</vt:lpstr>
      <vt:lpstr>De gewone celdeling</vt:lpstr>
      <vt:lpstr>De gewone celdeling</vt:lpstr>
      <vt:lpstr>De gewone celdeling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Basisstof 6 gewone celdeling</dc:title>
  <dc:creator>Sjoerd Paauwe</dc:creator>
  <cp:lastModifiedBy>Sjoerd Paauwe</cp:lastModifiedBy>
  <cp:revision>4</cp:revision>
  <dcterms:created xsi:type="dcterms:W3CDTF">2020-08-03T14:15:20Z</dcterms:created>
  <dcterms:modified xsi:type="dcterms:W3CDTF">2020-08-05T15:26:48Z</dcterms:modified>
</cp:coreProperties>
</file>